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10"/>
  </p:notesMasterIdLst>
  <p:handoutMasterIdLst>
    <p:handoutMasterId r:id="rId11"/>
  </p:handoutMasterIdLst>
  <p:sldIdLst>
    <p:sldId id="403" r:id="rId3"/>
    <p:sldId id="420" r:id="rId4"/>
    <p:sldId id="457" r:id="rId5"/>
    <p:sldId id="458" r:id="rId6"/>
    <p:sldId id="314" r:id="rId7"/>
    <p:sldId id="453" r:id="rId8"/>
    <p:sldId id="427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8"/>
    <a:srgbClr val="139BEC"/>
    <a:srgbClr val="FEF30A"/>
    <a:srgbClr val="F2F2F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44794-93B1-CA41-922E-B7ABBCD3AF71}" v="11" dt="2020-01-15T21:13:44.674"/>
    <p1510:client id="{57BAD201-C9DC-4BD9-9034-09AA88F453FE}" v="163" dt="2020-02-21T13:20:30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3" autoAdjust="0"/>
    <p:restoredTop sz="72526" autoAdjust="0"/>
  </p:normalViewPr>
  <p:slideViewPr>
    <p:cSldViewPr snapToGrid="0" snapToObjects="1">
      <p:cViewPr varScale="1">
        <p:scale>
          <a:sx n="102" d="100"/>
          <a:sy n="102" d="100"/>
        </p:scale>
        <p:origin x="10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notesViewPr>
    <p:cSldViewPr snapToGrid="0" snapToObjects="1">
      <p:cViewPr varScale="1">
        <p:scale>
          <a:sx n="288" d="100"/>
          <a:sy n="288" d="100"/>
        </p:scale>
        <p:origin x="192" y="16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36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ha MacCulloch" userId="1cff3006-dd6a-46aa-ac4d-9141cadee7fd" providerId="ADAL" clId="{45944794-93B1-CA41-922E-B7ABBCD3AF71}"/>
    <pc:docChg chg="undo custSel modSld modMainMaster modNotesMaster modHandout">
      <pc:chgData name="Radha MacCulloch" userId="1cff3006-dd6a-46aa-ac4d-9141cadee7fd" providerId="ADAL" clId="{45944794-93B1-CA41-922E-B7ABBCD3AF71}" dt="2020-01-15T21:13:44.674" v="12"/>
      <pc:docMkLst>
        <pc:docMk/>
      </pc:docMkLst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3958148673" sldId="314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958148673" sldId="314"/>
            <ac:spMk id="12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958148673" sldId="314"/>
            <ac:spMk id="13" creationId="{1F3A2839-3F03-4C8E-8F19-D17BF3668273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958148673" sldId="314"/>
            <ac:picMk id="3" creationId="{6FC06FA6-2F80-4242-AC12-49E6095766A3}"/>
          </ac:picMkLst>
        </pc:pic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958148673" sldId="314"/>
            <ac:picMk id="5" creationId="{ABF44EC3-7D4C-CB4A-95E8-93D08B9F43BF}"/>
          </ac:picMkLst>
        </pc:pic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958148673" sldId="314"/>
            <ac:picMk id="8" creationId="{FE348CC6-5A99-A74A-9452-69800F428F0B}"/>
          </ac:picMkLst>
        </pc:pic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958148673" sldId="314"/>
            <ac:picMk id="15" creationId="{712962FC-1977-6149-9E85-2355EBB5DF2C}"/>
          </ac:picMkLst>
        </pc:pic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958148673" sldId="314"/>
            <ac:picMk id="17" creationId="{E7648957-FFB2-D241-84E7-948298B7F062}"/>
          </ac:picMkLst>
        </pc:pic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958148673" sldId="314"/>
            <ac:picMk id="19" creationId="{979D0B48-9011-4D40-8961-2D5656B9D3B5}"/>
          </ac:picMkLst>
        </pc:pic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958148673" sldId="314"/>
            <ac:picMk id="20" creationId="{BDE80A11-9C1A-7A45-B450-AB9A5175C147}"/>
          </ac:picMkLst>
        </pc:pic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958148673" sldId="314"/>
            <ac:picMk id="21" creationId="{729C9899-C2BF-A440-A99A-CD4F53D0FFE4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2904075477" sldId="318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904075477" sldId="318"/>
            <ac:spMk id="10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904075477" sldId="318"/>
            <ac:spMk id="13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904075477" sldId="318"/>
            <ac:spMk id="14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904075477" sldId="318"/>
            <ac:spMk id="15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904075477" sldId="318"/>
            <ac:spMk id="16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904075477" sldId="318"/>
            <ac:spMk id="17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904075477" sldId="318"/>
            <ac:spMk id="18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904075477" sldId="318"/>
            <ac:spMk id="19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904075477" sldId="318"/>
            <ac:spMk id="20" creationId="{00000000-0000-0000-0000-000000000000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2904075477" sldId="318"/>
            <ac:picMk id="9" creationId="{00000000-0000-0000-0000-000000000000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727229243" sldId="322"/>
        </pc:sldMkLst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727229243" sldId="322"/>
            <ac:picMk id="5" creationId="{A459E038-15C6-D247-9E42-1629E3A05AD2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1959763811" sldId="350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959763811" sldId="350"/>
            <ac:spMk id="4" creationId="{00000000-0000-0000-0000-000000000000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1959763811" sldId="350"/>
            <ac:picMk id="3" creationId="{00000000-0000-0000-0000-000000000000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921737123" sldId="377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921737123" sldId="377"/>
            <ac:spMk id="2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921737123" sldId="377"/>
            <ac:spMk id="4" creationId="{00000000-0000-0000-0000-000000000000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921737123" sldId="377"/>
            <ac:picMk id="3" creationId="{00000000-0000-0000-0000-000000000000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2002790341" sldId="378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002790341" sldId="378"/>
            <ac:spMk id="4" creationId="{00000000-0000-0000-0000-000000000000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2002790341" sldId="378"/>
            <ac:picMk id="3" creationId="{00000000-0000-0000-0000-000000000000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3048304515" sldId="379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048304515" sldId="379"/>
            <ac:spMk id="3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048304515" sldId="379"/>
            <ac:spMk id="4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048304515" sldId="379"/>
            <ac:spMk id="35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048304515" sldId="379"/>
            <ac:spMk id="36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048304515" sldId="379"/>
            <ac:spMk id="37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048304515" sldId="379"/>
            <ac:spMk id="38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048304515" sldId="379"/>
            <ac:spMk id="39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048304515" sldId="379"/>
            <ac:spMk id="40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048304515" sldId="379"/>
            <ac:spMk id="41" creationId="{00000000-0000-0000-0000-000000000000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048304515" sldId="379"/>
            <ac:picMk id="19" creationId="{00000000-0000-0000-0000-000000000000}"/>
          </ac:picMkLst>
        </pc:pic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048304515" sldId="379"/>
            <ac:picMk id="21" creationId="{00000000-0000-0000-0000-000000000000}"/>
          </ac:picMkLst>
        </pc:pic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048304515" sldId="379"/>
            <ac:picMk id="25" creationId="{B1685737-EAB8-4553-B627-5FB4912E59B9}"/>
          </ac:picMkLst>
        </pc:pic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048304515" sldId="379"/>
            <ac:picMk id="33" creationId="{00000000-0000-0000-0000-000000000000}"/>
          </ac:picMkLst>
        </pc:pic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048304515" sldId="379"/>
            <ac:picMk id="34" creationId="{00000000-0000-0000-0000-000000000000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1049528078" sldId="382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049528078" sldId="382"/>
            <ac:spMk id="4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049528078" sldId="382"/>
            <ac:spMk id="8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049528078" sldId="382"/>
            <ac:spMk id="9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049528078" sldId="382"/>
            <ac:spMk id="10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049528078" sldId="382"/>
            <ac:spMk id="11" creationId="{00000000-0000-0000-0000-000000000000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1049528078" sldId="382"/>
            <ac:picMk id="2" creationId="{00000000-0000-0000-0000-000000000000}"/>
          </ac:picMkLst>
        </pc:pic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1049528078" sldId="382"/>
            <ac:picMk id="3" creationId="{00000000-0000-0000-0000-000000000000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3385388256" sldId="402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385388256" sldId="402"/>
            <ac:spMk id="4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385388256" sldId="402"/>
            <ac:spMk id="5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385388256" sldId="402"/>
            <ac:spMk id="6" creationId="{EBC89233-34E2-4AB1-A377-2D8864616169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385388256" sldId="402"/>
            <ac:picMk id="3" creationId="{00000000-0000-0000-0000-000000000000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1786100880" sldId="403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786100880" sldId="403"/>
            <ac:spMk id="2" creationId="{21C0C7A0-48F5-4816-A5DB-289E8BF53D02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786100880" sldId="403"/>
            <ac:spMk id="3" creationId="{C9CD0AEE-CED6-4347-9A5D-F5F8B4E47283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786100880" sldId="403"/>
            <ac:spMk id="4" creationId="{89B2F902-7CCD-4C2D-81A4-376D1068D6FB}"/>
          </ac:spMkLst>
        </pc:sp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3249364129" sldId="406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249364129" sldId="406"/>
            <ac:spMk id="4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249364129" sldId="406"/>
            <ac:spMk id="8" creationId="{D15228B9-3B79-40CD-B1A9-B75497F19C01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249364129" sldId="406"/>
            <ac:picMk id="5" creationId="{7AD4421A-7780-4436-92FD-51CD878F5D0B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3887455632" sldId="408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887455632" sldId="408"/>
            <ac:spMk id="3" creationId="{7BAB656B-D322-4686-85EB-D47BC25DA96C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887455632" sldId="408"/>
            <ac:spMk id="7" creationId="{5E9C38E6-0FD8-426D-9E9E-68AA3C9256DF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887455632" sldId="408"/>
            <ac:spMk id="8" creationId="{9E6769E5-7B95-46F6-8406-76841B266BEA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887455632" sldId="408"/>
            <ac:spMk id="12" creationId="{6FF5B488-AC96-436C-9CED-97AAC6EC6D42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887455632" sldId="408"/>
            <ac:spMk id="13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887455632" sldId="408"/>
            <ac:spMk id="14" creationId="{2F86D93D-6CC1-48AF-95A4-31D36F48791F}"/>
          </ac:spMkLst>
        </pc:sp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2877827958" sldId="409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877827958" sldId="409"/>
            <ac:spMk id="2" creationId="{3A9CA8E0-4170-479E-874E-EE811FCE785F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877827958" sldId="409"/>
            <ac:spMk id="3" creationId="{7BAB656B-D322-4686-85EB-D47BC25DA96C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877827958" sldId="409"/>
            <ac:spMk id="4" creationId="{36CEBC91-6F51-44D3-A9FB-EB51D24EC06D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877827958" sldId="409"/>
            <ac:spMk id="7" creationId="{0FE82F4D-23F6-4088-8D63-694AB283BD24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2877827958" sldId="409"/>
            <ac:picMk id="1026" creationId="{952B6523-B56E-4F16-A7C6-EA97DF5893EE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1554663322" sldId="412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554663322" sldId="412"/>
            <ac:spMk id="2" creationId="{3A9CA8E0-4170-479E-874E-EE811FCE785F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554663322" sldId="412"/>
            <ac:spMk id="3" creationId="{7BAB656B-D322-4686-85EB-D47BC25DA96C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554663322" sldId="412"/>
            <ac:spMk id="4" creationId="{1810B247-785F-4012-AA34-B80335C84724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554663322" sldId="412"/>
            <ac:spMk id="8" creationId="{0199BEC0-9461-4394-954D-CA8E0BE371E6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554663322" sldId="412"/>
            <ac:spMk id="9" creationId="{CCC05097-609B-4830-9126-B1EBC4246C44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554663322" sldId="412"/>
            <ac:spMk id="10" creationId="{7E70655F-54A5-4450-94DF-B372D9693068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554663322" sldId="412"/>
            <ac:spMk id="11" creationId="{B73B4B73-9C86-4232-8E54-E369781D762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554663322" sldId="412"/>
            <ac:spMk id="12" creationId="{DF010078-9C77-4E2A-841A-1639059A6E26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554663322" sldId="412"/>
            <ac:spMk id="14" creationId="{C8970FE8-B7AB-4C58-A99D-691C9195D993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554663322" sldId="412"/>
            <ac:spMk id="15" creationId="{D96F4539-A5C9-4328-A0E0-E396C4F33A39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554663322" sldId="412"/>
            <ac:spMk id="16" creationId="{6C734D94-F1BD-4C41-9593-DBA196AFB28E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554663322" sldId="412"/>
            <ac:spMk id="17" creationId="{8DEE5C46-C064-4BEC-BF77-F404C33B0342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554663322" sldId="412"/>
            <ac:spMk id="18" creationId="{96C3898D-22A2-4D34-9AE5-106BA21EF275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554663322" sldId="412"/>
            <ac:spMk id="19" creationId="{B4A9F327-1480-41DE-A08E-FE57A4B7283A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1554663322" sldId="412"/>
            <ac:picMk id="2050" creationId="{8A094F03-602A-4059-BDDD-E98139CAA5F1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194733680" sldId="413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94733680" sldId="413"/>
            <ac:spMk id="2" creationId="{3A9CA8E0-4170-479E-874E-EE811FCE785F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94733680" sldId="413"/>
            <ac:spMk id="3" creationId="{7BAB656B-D322-4686-85EB-D47BC25DA96C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94733680" sldId="413"/>
            <ac:spMk id="4" creationId="{36CEBC91-6F51-44D3-A9FB-EB51D24EC06D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94733680" sldId="413"/>
            <ac:spMk id="13" creationId="{00000000-0000-0000-0000-000000000000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194733680" sldId="413"/>
            <ac:picMk id="1026" creationId="{952B6523-B56E-4F16-A7C6-EA97DF5893EE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517246091" sldId="414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517246091" sldId="414"/>
            <ac:spMk id="2" creationId="{3A9CA8E0-4170-479E-874E-EE811FCE785F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517246091" sldId="414"/>
            <ac:spMk id="3" creationId="{7BAB656B-D322-4686-85EB-D47BC25DA96C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517246091" sldId="414"/>
            <ac:spMk id="4" creationId="{36CEBC91-6F51-44D3-A9FB-EB51D24EC06D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517246091" sldId="414"/>
            <ac:spMk id="7" creationId="{627E0F41-7571-4247-A449-9C954CA81ED5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517246091" sldId="414"/>
            <ac:picMk id="1026" creationId="{952B6523-B56E-4F16-A7C6-EA97DF5893EE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489312396" sldId="417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489312396" sldId="417"/>
            <ac:spMk id="4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489312396" sldId="417"/>
            <ac:spMk id="8" creationId="{D15228B9-3B79-40CD-B1A9-B75497F19C01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489312396" sldId="417"/>
            <ac:picMk id="5" creationId="{FD34207F-EEDD-42DA-A26C-AC4A5EE029E0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352127048" sldId="418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52127048" sldId="418"/>
            <ac:spMk id="4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52127048" sldId="418"/>
            <ac:spMk id="8" creationId="{D15228B9-3B79-40CD-B1A9-B75497F19C01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52127048" sldId="418"/>
            <ac:picMk id="3" creationId="{D783A42F-0091-4DA2-8F8D-5B07D50E3EF0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1773694" sldId="420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773694" sldId="420"/>
            <ac:spMk id="5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773694" sldId="420"/>
            <ac:spMk id="6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773694" sldId="420"/>
            <ac:spMk id="10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773694" sldId="420"/>
            <ac:spMk id="11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773694" sldId="420"/>
            <ac:spMk id="12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773694" sldId="420"/>
            <ac:spMk id="16" creationId="{00000000-0000-0000-0000-000000000000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1773694" sldId="420"/>
            <ac:picMk id="9" creationId="{00000000-0000-0000-0000-000000000000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3706020631" sldId="422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706020631" sldId="422"/>
            <ac:spMk id="4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706020631" sldId="422"/>
            <ac:spMk id="8" creationId="{D15228B9-3B79-40CD-B1A9-B75497F19C01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706020631" sldId="422"/>
            <ac:picMk id="5" creationId="{E2BC6838-A6E5-42C1-8148-CAD85441FA52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3232417018" sldId="423"/>
        </pc:sldMkLst>
        <pc:graphicFrameChg chg="mod">
          <ac:chgData name="Radha MacCulloch" userId="1cff3006-dd6a-46aa-ac4d-9141cadee7fd" providerId="ADAL" clId="{45944794-93B1-CA41-922E-B7ABBCD3AF71}" dt="2020-01-15T21:13:43.183" v="11"/>
          <ac:graphicFrameMkLst>
            <pc:docMk/>
            <pc:sldMk cId="3232417018" sldId="423"/>
            <ac:graphicFrameMk id="7" creationId="{C9761A87-B853-4EDF-B495-A402359940C1}"/>
          </ac:graphicFrameMkLst>
        </pc:graphicFrame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232417018" sldId="423"/>
            <ac:picMk id="3" creationId="{AB34B85C-54F6-5645-94EC-F803B32023FD}"/>
          </ac:picMkLst>
        </pc:pic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232417018" sldId="423"/>
            <ac:picMk id="5" creationId="{E0DB3175-304C-6940-81D7-70A6E9FA2B87}"/>
          </ac:picMkLst>
        </pc:pic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232417018" sldId="423"/>
            <ac:picMk id="9" creationId="{88E2DE14-8948-E54E-A5A3-1206C8938FB5}"/>
          </ac:picMkLst>
        </pc:pic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232417018" sldId="423"/>
            <ac:picMk id="11" creationId="{619D8133-2E79-DB42-B2D9-97E4D9D88DD7}"/>
          </ac:picMkLst>
        </pc:pic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232417018" sldId="423"/>
            <ac:picMk id="14" creationId="{DA7C1D8F-B32B-784E-8EE8-ED28A12FC95E}"/>
          </ac:picMkLst>
        </pc:pic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232417018" sldId="423"/>
            <ac:picMk id="16" creationId="{85089CAB-23D1-7744-A9C2-F9BD54F07108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2427473516" sldId="424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427473516" sldId="424"/>
            <ac:spMk id="4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427473516" sldId="424"/>
            <ac:spMk id="7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427473516" sldId="424"/>
            <ac:spMk id="9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427473516" sldId="424"/>
            <ac:spMk id="10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427473516" sldId="424"/>
            <ac:spMk id="12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427473516" sldId="424"/>
            <ac:spMk id="14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427473516" sldId="424"/>
            <ac:spMk id="15" creationId="{00000000-0000-0000-0000-000000000000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2427473516" sldId="424"/>
            <ac:picMk id="2" creationId="{00000000-0000-0000-0000-000000000000}"/>
          </ac:picMkLst>
        </pc:pic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2427473516" sldId="424"/>
            <ac:picMk id="8" creationId="{00000000-0000-0000-0000-000000000000}"/>
          </ac:picMkLst>
        </pc:pic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2427473516" sldId="424"/>
            <ac:picMk id="13" creationId="{00000000-0000-0000-0000-000000000000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3719162062" sldId="427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719162062" sldId="427"/>
            <ac:spMk id="8" creationId="{4136B329-049E-440C-BF2C-7F44CEE9408E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719162062" sldId="427"/>
            <ac:picMk id="4" creationId="{AD006D2F-6397-4D13-B7FE-889BBA507BDB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2601792561" sldId="428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601792561" sldId="428"/>
            <ac:spMk id="8" creationId="{00000000-0000-0000-0000-000000000000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2601792561" sldId="428"/>
            <ac:picMk id="7" creationId="{00000000-0000-0000-0000-000000000000}"/>
          </ac:picMkLst>
        </pc:pic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2601792561" sldId="428"/>
            <ac:picMk id="1027" creationId="{00000000-0000-0000-0000-000000000000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1416404240" sldId="434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416404240" sldId="434"/>
            <ac:spMk id="7" creationId="{DAD5F952-2D3D-0046-AF34-FDDC377B61CA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416404240" sldId="434"/>
            <ac:spMk id="8" creationId="{A8082A16-AE36-FC4C-A967-39A6ABDBB7CC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416404240" sldId="434"/>
            <ac:spMk id="12" creationId="{00000000-0000-0000-0000-000000000000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1416404240" sldId="434"/>
            <ac:picMk id="5" creationId="{FCD8C2EC-833B-5445-9E80-44FA720EB1BB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3795230025" sldId="435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795230025" sldId="435"/>
            <ac:spMk id="10" creationId="{4AF51549-F864-4581-B8AD-2B73E478D7BD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795230025" sldId="435"/>
            <ac:spMk id="12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795230025" sldId="435"/>
            <ac:spMk id="13" creationId="{1F3A2839-3F03-4C8E-8F19-D17BF3668273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795230025" sldId="435"/>
            <ac:picMk id="6" creationId="{EFF3D2E3-2DE9-4323-98EC-E927E8CA078A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2030504705" sldId="438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030504705" sldId="438"/>
            <ac:spMk id="10" creationId="{4AF51549-F864-4581-B8AD-2B73E478D7BD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030504705" sldId="438"/>
            <ac:spMk id="12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030504705" sldId="438"/>
            <ac:spMk id="13" creationId="{1F3A2839-3F03-4C8E-8F19-D17BF3668273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2030504705" sldId="438"/>
            <ac:picMk id="3" creationId="{4E1B0A82-EA2E-BF4B-8F39-89F191743E07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134449325" sldId="439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34449325" sldId="439"/>
            <ac:spMk id="6" creationId="{F29C05C5-99CF-7F4A-83D5-1F89D47EE09A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34449325" sldId="439"/>
            <ac:spMk id="7" creationId="{C767D3E6-49CC-BE44-A5A6-5511562EE2CC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34449325" sldId="439"/>
            <ac:spMk id="10" creationId="{4AF51549-F864-4581-B8AD-2B73E478D7BD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34449325" sldId="439"/>
            <ac:spMk id="12" creationId="{00000000-0000-0000-0000-000000000000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134449325" sldId="439"/>
            <ac:picMk id="3" creationId="{4E1B0A82-EA2E-BF4B-8F39-89F191743E07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2851090581" sldId="441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851090581" sldId="441"/>
            <ac:spMk id="4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851090581" sldId="441"/>
            <ac:spMk id="8" creationId="{D15228B9-3B79-40CD-B1A9-B75497F19C01}"/>
          </ac:spMkLst>
        </pc:sp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3033639262" sldId="442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033639262" sldId="442"/>
            <ac:spMk id="4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033639262" sldId="442"/>
            <ac:spMk id="8" creationId="{D15228B9-3B79-40CD-B1A9-B75497F19C01}"/>
          </ac:spMkLst>
        </pc:sp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2857535688" sldId="443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857535688" sldId="443"/>
            <ac:spMk id="12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857535688" sldId="443"/>
            <ac:spMk id="13" creationId="{1F3A2839-3F03-4C8E-8F19-D17BF3668273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2857535688" sldId="443"/>
            <ac:picMk id="3" creationId="{4E1B0A82-EA2E-BF4B-8F39-89F191743E07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2596651455" sldId="444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596651455" sldId="444"/>
            <ac:spMk id="4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2596651455" sldId="444"/>
            <ac:spMk id="8" creationId="{D15228B9-3B79-40CD-B1A9-B75497F19C01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2596651455" sldId="444"/>
            <ac:picMk id="5" creationId="{C9586363-084E-8E4E-BA0A-52C4DAA498EB}"/>
          </ac:picMkLst>
        </pc:pic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3912923691" sldId="445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912923691" sldId="445"/>
            <ac:spMk id="4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912923691" sldId="445"/>
            <ac:spMk id="8" creationId="{D15228B9-3B79-40CD-B1A9-B75497F19C01}"/>
          </ac:spMkLst>
        </pc:sp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1874597346" sldId="446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874597346" sldId="446"/>
            <ac:spMk id="2" creationId="{07FBA6D3-B009-4B47-B5ED-512AA80C6FD5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874597346" sldId="446"/>
            <ac:spMk id="12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874597346" sldId="446"/>
            <ac:spMk id="13" creationId="{1F3A2839-3F03-4C8E-8F19-D17BF3668273}"/>
          </ac:spMkLst>
        </pc:sp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1699201702" sldId="447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699201702" sldId="447"/>
            <ac:spMk id="4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1699201702" sldId="447"/>
            <ac:spMk id="8" creationId="{D15228B9-3B79-40CD-B1A9-B75497F19C01}"/>
          </ac:spMkLst>
        </pc:spChg>
      </pc:sldChg>
      <pc:sldChg chg="modSp modNotes">
        <pc:chgData name="Radha MacCulloch" userId="1cff3006-dd6a-46aa-ac4d-9141cadee7fd" providerId="ADAL" clId="{45944794-93B1-CA41-922E-B7ABBCD3AF71}" dt="2020-01-15T21:13:44.674" v="12"/>
        <pc:sldMkLst>
          <pc:docMk/>
          <pc:sldMk cId="3648046991" sldId="448"/>
        </pc:sld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648046991" sldId="448"/>
            <ac:spMk id="7" creationId="{08BBB615-F617-0349-B257-DE0CEBE53CAA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k cId="3648046991" sldId="448"/>
            <ac:spMk id="9" creationId="{D4A1CF79-5A06-7840-81A8-ED721A0B74E5}"/>
          </ac:spMkLst>
        </pc:spChg>
        <pc:picChg chg="mod">
          <ac:chgData name="Radha MacCulloch" userId="1cff3006-dd6a-46aa-ac4d-9141cadee7fd" providerId="ADAL" clId="{45944794-93B1-CA41-922E-B7ABBCD3AF71}" dt="2020-01-15T21:13:43.183" v="11"/>
          <ac:picMkLst>
            <pc:docMk/>
            <pc:sldMk cId="3648046991" sldId="448"/>
            <ac:picMk id="10" creationId="{1BF5DC8F-E739-8548-B649-7EFEE6A9A5D5}"/>
          </ac:picMkLst>
        </pc:picChg>
      </pc:sldChg>
      <pc:sldMasterChg chg="modSp modSldLayout">
        <pc:chgData name="Radha MacCulloch" userId="1cff3006-dd6a-46aa-ac4d-9141cadee7fd" providerId="ADAL" clId="{45944794-93B1-CA41-922E-B7ABBCD3AF71}" dt="2020-01-15T21:13:43.183" v="11"/>
        <pc:sldMasterMkLst>
          <pc:docMk/>
          <pc:sldMasterMk cId="0" sldId="2147483648"/>
        </pc:sldMaster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asterMk cId="0" sldId="2147483648"/>
            <ac:spMk id="7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asterMk cId="0" sldId="2147483648"/>
            <ac:spMk id="8" creationId="{00000000-0000-0000-0000-000000000000}"/>
          </ac:spMkLst>
        </pc:spChg>
        <pc:sldLayoutChg chg="modSp">
          <pc:chgData name="Radha MacCulloch" userId="1cff3006-dd6a-46aa-ac4d-9141cadee7fd" providerId="ADAL" clId="{45944794-93B1-CA41-922E-B7ABBCD3AF71}" dt="2020-01-15T21:13:43.183" v="11"/>
          <pc:sldLayoutMkLst>
            <pc:docMk/>
            <pc:sldMasterMk cId="0" sldId="2147483648"/>
            <pc:sldLayoutMk cId="0" sldId="2147483661"/>
          </pc:sldLayoutMkLst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0" sldId="2147483661"/>
              <ac:spMk id="3" creationId="{00000000-0000-0000-0000-000000000000}"/>
            </ac:spMkLst>
          </pc:spChg>
        </pc:sldLayoutChg>
        <pc:sldLayoutChg chg="modSp">
          <pc:chgData name="Radha MacCulloch" userId="1cff3006-dd6a-46aa-ac4d-9141cadee7fd" providerId="ADAL" clId="{45944794-93B1-CA41-922E-B7ABBCD3AF71}" dt="2020-01-15T21:13:43.183" v="11"/>
          <pc:sldLayoutMkLst>
            <pc:docMk/>
            <pc:sldMasterMk cId="0" sldId="2147483648"/>
            <pc:sldLayoutMk cId="3327242191" sldId="2147483662"/>
          </pc:sldLayoutMkLst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3327242191" sldId="2147483662"/>
              <ac:spMk id="11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3327242191" sldId="2147483662"/>
              <ac:spMk id="13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3327242191" sldId="2147483662"/>
              <ac:spMk id="17" creationId="{00000000-0000-0000-0000-000000000000}"/>
            </ac:spMkLst>
          </pc:spChg>
        </pc:sldLayoutChg>
        <pc:sldLayoutChg chg="modSp">
          <pc:chgData name="Radha MacCulloch" userId="1cff3006-dd6a-46aa-ac4d-9141cadee7fd" providerId="ADAL" clId="{45944794-93B1-CA41-922E-B7ABBCD3AF71}" dt="2020-01-15T21:13:43.183" v="11"/>
          <pc:sldLayoutMkLst>
            <pc:docMk/>
            <pc:sldMasterMk cId="0" sldId="2147483648"/>
            <pc:sldLayoutMk cId="3629209534" sldId="2147483663"/>
          </pc:sldLayoutMkLst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3629209534" sldId="2147483663"/>
              <ac:spMk id="3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3629209534" sldId="2147483663"/>
              <ac:spMk id="4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3629209534" sldId="2147483663"/>
              <ac:spMk id="5" creationId="{00000000-0000-0000-0000-000000000000}"/>
            </ac:spMkLst>
          </pc:spChg>
        </pc:sldLayoutChg>
        <pc:sldLayoutChg chg="modSp">
          <pc:chgData name="Radha MacCulloch" userId="1cff3006-dd6a-46aa-ac4d-9141cadee7fd" providerId="ADAL" clId="{45944794-93B1-CA41-922E-B7ABBCD3AF71}" dt="2020-01-15T21:13:43.183" v="11"/>
          <pc:sldLayoutMkLst>
            <pc:docMk/>
            <pc:sldMasterMk cId="0" sldId="2147483648"/>
            <pc:sldLayoutMk cId="3835751646" sldId="2147483664"/>
          </pc:sldLayoutMkLst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3835751646" sldId="2147483664"/>
              <ac:spMk id="2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3835751646" sldId="2147483664"/>
              <ac:spMk id="3" creationId="{00000000-0000-0000-0000-000000000000}"/>
            </ac:spMkLst>
          </pc:spChg>
        </pc:sldLayoutChg>
        <pc:sldLayoutChg chg="modSp">
          <pc:chgData name="Radha MacCulloch" userId="1cff3006-dd6a-46aa-ac4d-9141cadee7fd" providerId="ADAL" clId="{45944794-93B1-CA41-922E-B7ABBCD3AF71}" dt="2020-01-15T21:13:43.183" v="11"/>
          <pc:sldLayoutMkLst>
            <pc:docMk/>
            <pc:sldMasterMk cId="0" sldId="2147483648"/>
            <pc:sldLayoutMk cId="4154531504" sldId="2147483665"/>
          </pc:sldLayoutMkLst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4154531504" sldId="2147483665"/>
              <ac:spMk id="2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4154531504" sldId="2147483665"/>
              <ac:spMk id="3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4154531504" sldId="2147483665"/>
              <ac:spMk id="4" creationId="{00000000-0000-0000-0000-000000000000}"/>
            </ac:spMkLst>
          </pc:spChg>
        </pc:sldLayoutChg>
        <pc:sldLayoutChg chg="modSp">
          <pc:chgData name="Radha MacCulloch" userId="1cff3006-dd6a-46aa-ac4d-9141cadee7fd" providerId="ADAL" clId="{45944794-93B1-CA41-922E-B7ABBCD3AF71}" dt="2020-01-15T21:13:43.183" v="11"/>
          <pc:sldLayoutMkLst>
            <pc:docMk/>
            <pc:sldMasterMk cId="0" sldId="2147483648"/>
            <pc:sldLayoutMk cId="921432784" sldId="2147483666"/>
          </pc:sldLayoutMkLst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921432784" sldId="2147483666"/>
              <ac:spMk id="2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921432784" sldId="2147483666"/>
              <ac:spMk id="3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921432784" sldId="2147483666"/>
              <ac:spMk id="4" creationId="{00000000-0000-0000-0000-000000000000}"/>
            </ac:spMkLst>
          </pc:spChg>
        </pc:sldLayoutChg>
        <pc:sldLayoutChg chg="modSp">
          <pc:chgData name="Radha MacCulloch" userId="1cff3006-dd6a-46aa-ac4d-9141cadee7fd" providerId="ADAL" clId="{45944794-93B1-CA41-922E-B7ABBCD3AF71}" dt="2020-01-15T21:13:43.183" v="11"/>
          <pc:sldLayoutMkLst>
            <pc:docMk/>
            <pc:sldMasterMk cId="0" sldId="2147483648"/>
            <pc:sldLayoutMk cId="76227774" sldId="2147483667"/>
          </pc:sldLayoutMkLst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76227774" sldId="2147483667"/>
              <ac:spMk id="2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76227774" sldId="2147483667"/>
              <ac:spMk id="6" creationId="{00000000-0000-0000-0000-000000000000}"/>
            </ac:spMkLst>
          </pc:spChg>
        </pc:sldLayoutChg>
        <pc:sldLayoutChg chg="modSp">
          <pc:chgData name="Radha MacCulloch" userId="1cff3006-dd6a-46aa-ac4d-9141cadee7fd" providerId="ADAL" clId="{45944794-93B1-CA41-922E-B7ABBCD3AF71}" dt="2020-01-15T21:13:43.183" v="11"/>
          <pc:sldLayoutMkLst>
            <pc:docMk/>
            <pc:sldMasterMk cId="0" sldId="2147483648"/>
            <pc:sldLayoutMk cId="3058312113" sldId="2147483668"/>
          </pc:sldLayoutMkLst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3058312113" sldId="2147483668"/>
              <ac:spMk id="2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3058312113" sldId="2147483668"/>
              <ac:spMk id="5" creationId="{00000000-0000-0000-0000-000000000000}"/>
            </ac:spMkLst>
          </pc:spChg>
        </pc:sldLayoutChg>
        <pc:sldLayoutChg chg="modSp">
          <pc:chgData name="Radha MacCulloch" userId="1cff3006-dd6a-46aa-ac4d-9141cadee7fd" providerId="ADAL" clId="{45944794-93B1-CA41-922E-B7ABBCD3AF71}" dt="2020-01-15T21:13:43.183" v="11"/>
          <pc:sldLayoutMkLst>
            <pc:docMk/>
            <pc:sldMasterMk cId="0" sldId="2147483648"/>
            <pc:sldLayoutMk cId="1131973465" sldId="2147483669"/>
          </pc:sldLayoutMkLst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1131973465" sldId="2147483669"/>
              <ac:spMk id="2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1131973465" sldId="2147483669"/>
              <ac:spMk id="3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1131973465" sldId="2147483669"/>
              <ac:spMk id="5" creationId="{00000000-0000-0000-0000-000000000000}"/>
            </ac:spMkLst>
          </pc:spChg>
        </pc:sldLayoutChg>
        <pc:sldLayoutChg chg="modSp">
          <pc:chgData name="Radha MacCulloch" userId="1cff3006-dd6a-46aa-ac4d-9141cadee7fd" providerId="ADAL" clId="{45944794-93B1-CA41-922E-B7ABBCD3AF71}" dt="2020-01-15T21:13:43.183" v="11"/>
          <pc:sldLayoutMkLst>
            <pc:docMk/>
            <pc:sldMasterMk cId="0" sldId="2147483648"/>
            <pc:sldLayoutMk cId="2107249329" sldId="2147483670"/>
          </pc:sldLayoutMkLst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2107249329" sldId="2147483670"/>
              <ac:spMk id="2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2107249329" sldId="2147483670"/>
              <ac:spMk id="3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2107249329" sldId="2147483670"/>
              <ac:spMk id="5" creationId="{00000000-0000-0000-0000-000000000000}"/>
            </ac:spMkLst>
          </pc:spChg>
        </pc:sldLayoutChg>
        <pc:sldLayoutChg chg="modSp">
          <pc:chgData name="Radha MacCulloch" userId="1cff3006-dd6a-46aa-ac4d-9141cadee7fd" providerId="ADAL" clId="{45944794-93B1-CA41-922E-B7ABBCD3AF71}" dt="2020-01-15T21:13:43.183" v="11"/>
          <pc:sldLayoutMkLst>
            <pc:docMk/>
            <pc:sldMasterMk cId="0" sldId="2147483648"/>
            <pc:sldLayoutMk cId="2110487698" sldId="2147483683"/>
          </pc:sldLayoutMkLst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2110487698" sldId="2147483683"/>
              <ac:spMk id="2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2110487698" sldId="2147483683"/>
              <ac:spMk id="3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2110487698" sldId="2147483683"/>
              <ac:spMk id="4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2110487698" sldId="2147483683"/>
              <ac:spMk id="5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0" sldId="2147483648"/>
              <pc:sldLayoutMk cId="2110487698" sldId="2147483683"/>
              <ac:spMk id="6" creationId="{00000000-0000-0000-0000-000000000000}"/>
            </ac:spMkLst>
          </pc:spChg>
        </pc:sldLayoutChg>
      </pc:sldMasterChg>
      <pc:sldMasterChg chg="modSp modSldLayout">
        <pc:chgData name="Radha MacCulloch" userId="1cff3006-dd6a-46aa-ac4d-9141cadee7fd" providerId="ADAL" clId="{45944794-93B1-CA41-922E-B7ABBCD3AF71}" dt="2020-01-15T21:13:43.183" v="11"/>
        <pc:sldMasterMkLst>
          <pc:docMk/>
          <pc:sldMasterMk cId="1879293916" sldId="2147483671"/>
        </pc:sldMasterMkLst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asterMk cId="1879293916" sldId="2147483671"/>
            <ac:spMk id="2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asterMk cId="1879293916" sldId="2147483671"/>
            <ac:spMk id="3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asterMk cId="1879293916" sldId="2147483671"/>
            <ac:spMk id="4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asterMk cId="1879293916" sldId="2147483671"/>
            <ac:spMk id="5" creationId="{00000000-0000-0000-0000-000000000000}"/>
          </ac:spMkLst>
        </pc:spChg>
        <pc:spChg chg="mod">
          <ac:chgData name="Radha MacCulloch" userId="1cff3006-dd6a-46aa-ac4d-9141cadee7fd" providerId="ADAL" clId="{45944794-93B1-CA41-922E-B7ABBCD3AF71}" dt="2020-01-15T21:13:43.183" v="11"/>
          <ac:spMkLst>
            <pc:docMk/>
            <pc:sldMasterMk cId="1879293916" sldId="2147483671"/>
            <ac:spMk id="6" creationId="{00000000-0000-0000-0000-000000000000}"/>
          </ac:spMkLst>
        </pc:spChg>
        <pc:sldLayoutChg chg="modSp">
          <pc:chgData name="Radha MacCulloch" userId="1cff3006-dd6a-46aa-ac4d-9141cadee7fd" providerId="ADAL" clId="{45944794-93B1-CA41-922E-B7ABBCD3AF71}" dt="2020-01-15T21:13:43.183" v="11"/>
          <pc:sldLayoutMkLst>
            <pc:docMk/>
            <pc:sldMasterMk cId="1879293916" sldId="2147483671"/>
            <pc:sldLayoutMk cId="2351497656" sldId="2147483672"/>
          </pc:sldLayoutMkLst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1879293916" sldId="2147483671"/>
              <pc:sldLayoutMk cId="2351497656" sldId="2147483672"/>
              <ac:spMk id="2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1879293916" sldId="2147483671"/>
              <pc:sldLayoutMk cId="2351497656" sldId="2147483672"/>
              <ac:spMk id="3" creationId="{00000000-0000-0000-0000-000000000000}"/>
            </ac:spMkLst>
          </pc:spChg>
        </pc:sldLayoutChg>
        <pc:sldLayoutChg chg="modSp">
          <pc:chgData name="Radha MacCulloch" userId="1cff3006-dd6a-46aa-ac4d-9141cadee7fd" providerId="ADAL" clId="{45944794-93B1-CA41-922E-B7ABBCD3AF71}" dt="2020-01-15T21:13:43.183" v="11"/>
          <pc:sldLayoutMkLst>
            <pc:docMk/>
            <pc:sldMasterMk cId="1879293916" sldId="2147483671"/>
            <pc:sldLayoutMk cId="3981028410" sldId="2147483674"/>
          </pc:sldLayoutMkLst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1879293916" sldId="2147483671"/>
              <pc:sldLayoutMk cId="3981028410" sldId="2147483674"/>
              <ac:spMk id="2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1879293916" sldId="2147483671"/>
              <pc:sldLayoutMk cId="3981028410" sldId="2147483674"/>
              <ac:spMk id="3" creationId="{00000000-0000-0000-0000-000000000000}"/>
            </ac:spMkLst>
          </pc:spChg>
        </pc:sldLayoutChg>
        <pc:sldLayoutChg chg="modSp">
          <pc:chgData name="Radha MacCulloch" userId="1cff3006-dd6a-46aa-ac4d-9141cadee7fd" providerId="ADAL" clId="{45944794-93B1-CA41-922E-B7ABBCD3AF71}" dt="2020-01-15T21:13:43.183" v="11"/>
          <pc:sldLayoutMkLst>
            <pc:docMk/>
            <pc:sldMasterMk cId="1879293916" sldId="2147483671"/>
            <pc:sldLayoutMk cId="3327797757" sldId="2147483675"/>
          </pc:sldLayoutMkLst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1879293916" sldId="2147483671"/>
              <pc:sldLayoutMk cId="3327797757" sldId="2147483675"/>
              <ac:spMk id="3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1879293916" sldId="2147483671"/>
              <pc:sldLayoutMk cId="3327797757" sldId="2147483675"/>
              <ac:spMk id="4" creationId="{00000000-0000-0000-0000-000000000000}"/>
            </ac:spMkLst>
          </pc:spChg>
        </pc:sldLayoutChg>
        <pc:sldLayoutChg chg="modSp">
          <pc:chgData name="Radha MacCulloch" userId="1cff3006-dd6a-46aa-ac4d-9141cadee7fd" providerId="ADAL" clId="{45944794-93B1-CA41-922E-B7ABBCD3AF71}" dt="2020-01-15T21:13:43.183" v="11"/>
          <pc:sldLayoutMkLst>
            <pc:docMk/>
            <pc:sldMasterMk cId="1879293916" sldId="2147483671"/>
            <pc:sldLayoutMk cId="3907416496" sldId="2147483676"/>
          </pc:sldLayoutMkLst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1879293916" sldId="2147483671"/>
              <pc:sldLayoutMk cId="3907416496" sldId="2147483676"/>
              <ac:spMk id="2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1879293916" sldId="2147483671"/>
              <pc:sldLayoutMk cId="3907416496" sldId="2147483676"/>
              <ac:spMk id="3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1879293916" sldId="2147483671"/>
              <pc:sldLayoutMk cId="3907416496" sldId="2147483676"/>
              <ac:spMk id="4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1879293916" sldId="2147483671"/>
              <pc:sldLayoutMk cId="3907416496" sldId="2147483676"/>
              <ac:spMk id="5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1879293916" sldId="2147483671"/>
              <pc:sldLayoutMk cId="3907416496" sldId="2147483676"/>
              <ac:spMk id="6" creationId="{00000000-0000-0000-0000-000000000000}"/>
            </ac:spMkLst>
          </pc:spChg>
        </pc:sldLayoutChg>
        <pc:sldLayoutChg chg="modSp">
          <pc:chgData name="Radha MacCulloch" userId="1cff3006-dd6a-46aa-ac4d-9141cadee7fd" providerId="ADAL" clId="{45944794-93B1-CA41-922E-B7ABBCD3AF71}" dt="2020-01-15T21:13:43.183" v="11"/>
          <pc:sldLayoutMkLst>
            <pc:docMk/>
            <pc:sldMasterMk cId="1879293916" sldId="2147483671"/>
            <pc:sldLayoutMk cId="2829043697" sldId="2147483679"/>
          </pc:sldLayoutMkLst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1879293916" sldId="2147483671"/>
              <pc:sldLayoutMk cId="2829043697" sldId="2147483679"/>
              <ac:spMk id="2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1879293916" sldId="2147483671"/>
              <pc:sldLayoutMk cId="2829043697" sldId="2147483679"/>
              <ac:spMk id="3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1879293916" sldId="2147483671"/>
              <pc:sldLayoutMk cId="2829043697" sldId="2147483679"/>
              <ac:spMk id="4" creationId="{00000000-0000-0000-0000-000000000000}"/>
            </ac:spMkLst>
          </pc:spChg>
        </pc:sldLayoutChg>
        <pc:sldLayoutChg chg="modSp">
          <pc:chgData name="Radha MacCulloch" userId="1cff3006-dd6a-46aa-ac4d-9141cadee7fd" providerId="ADAL" clId="{45944794-93B1-CA41-922E-B7ABBCD3AF71}" dt="2020-01-15T21:13:43.183" v="11"/>
          <pc:sldLayoutMkLst>
            <pc:docMk/>
            <pc:sldMasterMk cId="1879293916" sldId="2147483671"/>
            <pc:sldLayoutMk cId="43742449" sldId="2147483680"/>
          </pc:sldLayoutMkLst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1879293916" sldId="2147483671"/>
              <pc:sldLayoutMk cId="43742449" sldId="2147483680"/>
              <ac:spMk id="2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1879293916" sldId="2147483671"/>
              <pc:sldLayoutMk cId="43742449" sldId="2147483680"/>
              <ac:spMk id="3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1879293916" sldId="2147483671"/>
              <pc:sldLayoutMk cId="43742449" sldId="2147483680"/>
              <ac:spMk id="4" creationId="{00000000-0000-0000-0000-000000000000}"/>
            </ac:spMkLst>
          </pc:spChg>
        </pc:sldLayoutChg>
        <pc:sldLayoutChg chg="modSp">
          <pc:chgData name="Radha MacCulloch" userId="1cff3006-dd6a-46aa-ac4d-9141cadee7fd" providerId="ADAL" clId="{45944794-93B1-CA41-922E-B7ABBCD3AF71}" dt="2020-01-15T21:13:43.183" v="11"/>
          <pc:sldLayoutMkLst>
            <pc:docMk/>
            <pc:sldMasterMk cId="1879293916" sldId="2147483671"/>
            <pc:sldLayoutMk cId="3068812824" sldId="2147483682"/>
          </pc:sldLayoutMkLst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1879293916" sldId="2147483671"/>
              <pc:sldLayoutMk cId="3068812824" sldId="2147483682"/>
              <ac:spMk id="2" creationId="{00000000-0000-0000-0000-000000000000}"/>
            </ac:spMkLst>
          </pc:spChg>
          <pc:spChg chg="mod">
            <ac:chgData name="Radha MacCulloch" userId="1cff3006-dd6a-46aa-ac4d-9141cadee7fd" providerId="ADAL" clId="{45944794-93B1-CA41-922E-B7ABBCD3AF71}" dt="2020-01-15T21:13:43.183" v="11"/>
            <ac:spMkLst>
              <pc:docMk/>
              <pc:sldMasterMk cId="1879293916" sldId="2147483671"/>
              <pc:sldLayoutMk cId="3068812824" sldId="2147483682"/>
              <ac:spMk id="3" creationId="{00000000-0000-0000-0000-000000000000}"/>
            </ac:spMkLst>
          </pc:spChg>
        </pc:sldLayoutChg>
      </pc:sldMasterChg>
    </pc:docChg>
  </pc:docChgLst>
  <pc:docChgLst>
    <pc:chgData name="Andrew Smith" userId="S::asmith@cacl.ca::30c6311d-e038-4d59-854d-f443e6bd4442" providerId="AD" clId="Web-{57BAD201-C9DC-4BD9-9034-09AA88F453FE}"/>
    <pc:docChg chg="delSld modSld sldOrd">
      <pc:chgData name="Andrew Smith" userId="S::asmith@cacl.ca::30c6311d-e038-4d59-854d-f443e6bd4442" providerId="AD" clId="Web-{57BAD201-C9DC-4BD9-9034-09AA88F453FE}" dt="2020-02-21T13:20:30.043" v="160"/>
      <pc:docMkLst>
        <pc:docMk/>
      </pc:docMkLst>
      <pc:sldChg chg="ord">
        <pc:chgData name="Andrew Smith" userId="S::asmith@cacl.ca::30c6311d-e038-4d59-854d-f443e6bd4442" providerId="AD" clId="Web-{57BAD201-C9DC-4BD9-9034-09AA88F453FE}" dt="2020-02-21T13:17:19.171" v="115"/>
        <pc:sldMkLst>
          <pc:docMk/>
          <pc:sldMk cId="2904075477" sldId="318"/>
        </pc:sldMkLst>
      </pc:sldChg>
      <pc:sldChg chg="del">
        <pc:chgData name="Andrew Smith" userId="S::asmith@cacl.ca::30c6311d-e038-4d59-854d-f443e6bd4442" providerId="AD" clId="Web-{57BAD201-C9DC-4BD9-9034-09AA88F453FE}" dt="2020-02-21T13:20:24.293" v="159"/>
        <pc:sldMkLst>
          <pc:docMk/>
          <pc:sldMk cId="921737123" sldId="377"/>
        </pc:sldMkLst>
      </pc:sldChg>
      <pc:sldChg chg="ord">
        <pc:chgData name="Andrew Smith" userId="S::asmith@cacl.ca::30c6311d-e038-4d59-854d-f443e6bd4442" providerId="AD" clId="Web-{57BAD201-C9DC-4BD9-9034-09AA88F453FE}" dt="2020-02-21T13:20:30.043" v="160"/>
        <pc:sldMkLst>
          <pc:docMk/>
          <pc:sldMk cId="3048304515" sldId="379"/>
        </pc:sldMkLst>
      </pc:sldChg>
      <pc:sldChg chg="del">
        <pc:chgData name="Andrew Smith" userId="S::asmith@cacl.ca::30c6311d-e038-4d59-854d-f443e6bd4442" providerId="AD" clId="Web-{57BAD201-C9DC-4BD9-9034-09AA88F453FE}" dt="2020-02-21T13:19:06.122" v="154"/>
        <pc:sldMkLst>
          <pc:docMk/>
          <pc:sldMk cId="3385388256" sldId="402"/>
        </pc:sldMkLst>
      </pc:sldChg>
      <pc:sldChg chg="modSp">
        <pc:chgData name="Andrew Smith" userId="S::asmith@cacl.ca::30c6311d-e038-4d59-854d-f443e6bd4442" providerId="AD" clId="Web-{57BAD201-C9DC-4BD9-9034-09AA88F453FE}" dt="2020-02-21T13:13:42.081" v="96" actId="20577"/>
        <pc:sldMkLst>
          <pc:docMk/>
          <pc:sldMk cId="1786100880" sldId="403"/>
        </pc:sldMkLst>
        <pc:spChg chg="mod">
          <ac:chgData name="Andrew Smith" userId="S::asmith@cacl.ca::30c6311d-e038-4d59-854d-f443e6bd4442" providerId="AD" clId="Web-{57BAD201-C9DC-4BD9-9034-09AA88F453FE}" dt="2020-02-21T13:13:12.550" v="1" actId="20577"/>
          <ac:spMkLst>
            <pc:docMk/>
            <pc:sldMk cId="1786100880" sldId="403"/>
            <ac:spMk id="2" creationId="{21C0C7A0-48F5-4816-A5DB-289E8BF53D02}"/>
          </ac:spMkLst>
        </pc:spChg>
        <pc:spChg chg="mod">
          <ac:chgData name="Andrew Smith" userId="S::asmith@cacl.ca::30c6311d-e038-4d59-854d-f443e6bd4442" providerId="AD" clId="Web-{57BAD201-C9DC-4BD9-9034-09AA88F453FE}" dt="2020-02-21T13:13:42.081" v="96" actId="20577"/>
          <ac:spMkLst>
            <pc:docMk/>
            <pc:sldMk cId="1786100880" sldId="403"/>
            <ac:spMk id="4" creationId="{89B2F902-7CCD-4C2D-81A4-376D1068D6FB}"/>
          </ac:spMkLst>
        </pc:spChg>
      </pc:sldChg>
      <pc:sldChg chg="del">
        <pc:chgData name="Andrew Smith" userId="S::asmith@cacl.ca::30c6311d-e038-4d59-854d-f443e6bd4442" providerId="AD" clId="Web-{57BAD201-C9DC-4BD9-9034-09AA88F453FE}" dt="2020-02-21T13:19:53.981" v="155"/>
        <pc:sldMkLst>
          <pc:docMk/>
          <pc:sldMk cId="2877827958" sldId="409"/>
        </pc:sldMkLst>
      </pc:sldChg>
      <pc:sldChg chg="ord">
        <pc:chgData name="Andrew Smith" userId="S::asmith@cacl.ca::30c6311d-e038-4d59-854d-f443e6bd4442" providerId="AD" clId="Web-{57BAD201-C9DC-4BD9-9034-09AA88F453FE}" dt="2020-02-21T13:20:20.215" v="158"/>
        <pc:sldMkLst>
          <pc:docMk/>
          <pc:sldMk cId="1554663322" sldId="412"/>
        </pc:sldMkLst>
      </pc:sldChg>
      <pc:sldChg chg="del">
        <pc:chgData name="Andrew Smith" userId="S::asmith@cacl.ca::30c6311d-e038-4d59-854d-f443e6bd4442" providerId="AD" clId="Web-{57BAD201-C9DC-4BD9-9034-09AA88F453FE}" dt="2020-02-21T13:19:55.840" v="156"/>
        <pc:sldMkLst>
          <pc:docMk/>
          <pc:sldMk cId="194733680" sldId="413"/>
        </pc:sldMkLst>
      </pc:sldChg>
      <pc:sldChg chg="del">
        <pc:chgData name="Andrew Smith" userId="S::asmith@cacl.ca::30c6311d-e038-4d59-854d-f443e6bd4442" providerId="AD" clId="Web-{57BAD201-C9DC-4BD9-9034-09AA88F453FE}" dt="2020-02-21T13:19:57.653" v="157"/>
        <pc:sldMkLst>
          <pc:docMk/>
          <pc:sldMk cId="517246091" sldId="414"/>
        </pc:sldMkLst>
      </pc:sldChg>
      <pc:sldChg chg="modSp">
        <pc:chgData name="Andrew Smith" userId="S::asmith@cacl.ca::30c6311d-e038-4d59-854d-f443e6bd4442" providerId="AD" clId="Web-{57BAD201-C9DC-4BD9-9034-09AA88F453FE}" dt="2020-02-21T13:17:44.389" v="140" actId="20577"/>
        <pc:sldMkLst>
          <pc:docMk/>
          <pc:sldMk cId="1773694" sldId="420"/>
        </pc:sldMkLst>
        <pc:spChg chg="mod">
          <ac:chgData name="Andrew Smith" userId="S::asmith@cacl.ca::30c6311d-e038-4d59-854d-f443e6bd4442" providerId="AD" clId="Web-{57BAD201-C9DC-4BD9-9034-09AA88F453FE}" dt="2020-02-21T13:17:44.389" v="140" actId="20577"/>
          <ac:spMkLst>
            <pc:docMk/>
            <pc:sldMk cId="1773694" sldId="420"/>
            <ac:spMk id="6" creationId="{00000000-0000-0000-0000-000000000000}"/>
          </ac:spMkLst>
        </pc:spChg>
        <pc:spChg chg="mod">
          <ac:chgData name="Andrew Smith" userId="S::asmith@cacl.ca::30c6311d-e038-4d59-854d-f443e6bd4442" providerId="AD" clId="Web-{57BAD201-C9DC-4BD9-9034-09AA88F453FE}" dt="2020-02-21T13:14:10.127" v="110" actId="20577"/>
          <ac:spMkLst>
            <pc:docMk/>
            <pc:sldMk cId="1773694" sldId="420"/>
            <ac:spMk id="11" creationId="{00000000-0000-0000-0000-000000000000}"/>
          </ac:spMkLst>
        </pc:spChg>
      </pc:sldChg>
      <pc:sldChg chg="modSp">
        <pc:chgData name="Andrew Smith" userId="S::asmith@cacl.ca::30c6311d-e038-4d59-854d-f443e6bd4442" providerId="AD" clId="Web-{57BAD201-C9DC-4BD9-9034-09AA88F453FE}" dt="2020-02-21T13:18:14.873" v="150" actId="20577"/>
        <pc:sldMkLst>
          <pc:docMk/>
          <pc:sldMk cId="1416404240" sldId="434"/>
        </pc:sldMkLst>
        <pc:spChg chg="mod">
          <ac:chgData name="Andrew Smith" userId="S::asmith@cacl.ca::30c6311d-e038-4d59-854d-f443e6bd4442" providerId="AD" clId="Web-{57BAD201-C9DC-4BD9-9034-09AA88F453FE}" dt="2020-02-21T13:18:14.873" v="150" actId="20577"/>
          <ac:spMkLst>
            <pc:docMk/>
            <pc:sldMk cId="1416404240" sldId="434"/>
            <ac:spMk id="8" creationId="{A8082A16-AE36-FC4C-A967-39A6ABDBB7CC}"/>
          </ac:spMkLst>
        </pc:spChg>
      </pc:sldChg>
      <pc:sldChg chg="del">
        <pc:chgData name="Andrew Smith" userId="S::asmith@cacl.ca::30c6311d-e038-4d59-854d-f443e6bd4442" providerId="AD" clId="Web-{57BAD201-C9DC-4BD9-9034-09AA88F453FE}" dt="2020-02-21T13:15:09.939" v="114"/>
        <pc:sldMkLst>
          <pc:docMk/>
          <pc:sldMk cId="3795230025" sldId="435"/>
        </pc:sldMkLst>
      </pc:sldChg>
      <pc:sldChg chg="del">
        <pc:chgData name="Andrew Smith" userId="S::asmith@cacl.ca::30c6311d-e038-4d59-854d-f443e6bd4442" providerId="AD" clId="Web-{57BAD201-C9DC-4BD9-9034-09AA88F453FE}" dt="2020-02-21T13:18:42.263" v="153"/>
        <pc:sldMkLst>
          <pc:docMk/>
          <pc:sldMk cId="2030504705" sldId="438"/>
        </pc:sldMkLst>
      </pc:sldChg>
      <pc:sldChg chg="del">
        <pc:chgData name="Andrew Smith" userId="S::asmith@cacl.ca::30c6311d-e038-4d59-854d-f443e6bd4442" providerId="AD" clId="Web-{57BAD201-C9DC-4BD9-9034-09AA88F453FE}" dt="2020-02-21T13:18:40.404" v="152"/>
        <pc:sldMkLst>
          <pc:docMk/>
          <pc:sldMk cId="134449325" sldId="439"/>
        </pc:sldMkLst>
      </pc:sldChg>
      <pc:sldChg chg="del">
        <pc:chgData name="Andrew Smith" userId="S::asmith@cacl.ca::30c6311d-e038-4d59-854d-f443e6bd4442" providerId="AD" clId="Web-{57BAD201-C9DC-4BD9-9034-09AA88F453FE}" dt="2020-02-21T13:14:22.033" v="113"/>
        <pc:sldMkLst>
          <pc:docMk/>
          <pc:sldMk cId="1874597346" sldId="44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2" cy="2878886"/>
          </a:xfrm>
          <a:prstGeom prst="rect">
            <a:avLst/>
          </a:prstGeom>
        </p:spPr>
        <p:txBody>
          <a:bodyPr vert="horz" lIns="178902" tIns="89451" rIns="178902" bIns="89451" rtlCol="0"/>
          <a:lstStyle>
            <a:lvl1pPr algn="l">
              <a:defRPr sz="2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354" y="0"/>
            <a:ext cx="3037842" cy="2878886"/>
          </a:xfrm>
          <a:prstGeom prst="rect">
            <a:avLst/>
          </a:prstGeom>
        </p:spPr>
        <p:txBody>
          <a:bodyPr vert="horz" lIns="178902" tIns="89451" rIns="178902" bIns="89451" rtlCol="0"/>
          <a:lstStyle>
            <a:lvl1pPr algn="r">
              <a:defRPr sz="2300"/>
            </a:lvl1pPr>
          </a:lstStyle>
          <a:p>
            <a:fld id="{0E503755-5514-C64F-BE34-81C7153142C7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54685494"/>
            <a:ext cx="3037842" cy="2878886"/>
          </a:xfrm>
          <a:prstGeom prst="rect">
            <a:avLst/>
          </a:prstGeom>
        </p:spPr>
        <p:txBody>
          <a:bodyPr vert="horz" lIns="178902" tIns="89451" rIns="178902" bIns="89451" rtlCol="0" anchor="b"/>
          <a:lstStyle>
            <a:lvl1pPr algn="l">
              <a:defRPr sz="2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354" y="54685494"/>
            <a:ext cx="3037842" cy="2878886"/>
          </a:xfrm>
          <a:prstGeom prst="rect">
            <a:avLst/>
          </a:prstGeom>
        </p:spPr>
        <p:txBody>
          <a:bodyPr vert="horz" lIns="178902" tIns="89451" rIns="178902" bIns="89451" rtlCol="0" anchor="b"/>
          <a:lstStyle>
            <a:lvl1pPr algn="r">
              <a:defRPr sz="2300"/>
            </a:lvl1pPr>
          </a:lstStyle>
          <a:p>
            <a:fld id="{A4399EA1-2A81-E042-A301-3A956DD1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17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7842" cy="2878886"/>
          </a:xfrm>
          <a:prstGeom prst="rect">
            <a:avLst/>
          </a:prstGeom>
        </p:spPr>
        <p:txBody>
          <a:bodyPr vert="horz" lIns="178902" tIns="89451" rIns="178902" bIns="89451" rtlCol="0"/>
          <a:lstStyle>
            <a:lvl1pPr algn="l">
              <a:defRPr sz="2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54" y="0"/>
            <a:ext cx="3037842" cy="2878886"/>
          </a:xfrm>
          <a:prstGeom prst="rect">
            <a:avLst/>
          </a:prstGeom>
        </p:spPr>
        <p:txBody>
          <a:bodyPr vert="horz" lIns="178902" tIns="89451" rIns="178902" bIns="89451" rtlCol="0"/>
          <a:lstStyle>
            <a:lvl1pPr algn="r">
              <a:defRPr sz="2300"/>
            </a:lvl1pPr>
          </a:lstStyle>
          <a:p>
            <a:fld id="{51F83FBC-3756-9B41-8ED4-22AE16EE3CF2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0888663" y="4319588"/>
            <a:ext cx="28787726" cy="21590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8902" tIns="89451" rIns="178902" bIns="8945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2" y="27349408"/>
            <a:ext cx="5608320" cy="25909967"/>
          </a:xfrm>
          <a:prstGeom prst="rect">
            <a:avLst/>
          </a:prstGeom>
        </p:spPr>
        <p:txBody>
          <a:bodyPr vert="horz" lIns="178902" tIns="89451" rIns="178902" bIns="89451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54685494"/>
            <a:ext cx="3037842" cy="2878886"/>
          </a:xfrm>
          <a:prstGeom prst="rect">
            <a:avLst/>
          </a:prstGeom>
        </p:spPr>
        <p:txBody>
          <a:bodyPr vert="horz" lIns="178902" tIns="89451" rIns="178902" bIns="89451" rtlCol="0" anchor="b"/>
          <a:lstStyle>
            <a:lvl1pPr algn="l">
              <a:defRPr sz="2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54" y="54685494"/>
            <a:ext cx="3037842" cy="2878886"/>
          </a:xfrm>
          <a:prstGeom prst="rect">
            <a:avLst/>
          </a:prstGeom>
        </p:spPr>
        <p:txBody>
          <a:bodyPr vert="horz" lIns="178902" tIns="89451" rIns="178902" bIns="89451" rtlCol="0" anchor="b"/>
          <a:lstStyle>
            <a:lvl1pPr algn="r">
              <a:defRPr sz="2300"/>
            </a:lvl1pPr>
          </a:lstStyle>
          <a:p>
            <a:fld id="{9DDA927C-81DF-574B-B20C-8DC8F4F7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5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888663" y="4319588"/>
            <a:ext cx="28787726" cy="2159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DA927C-81DF-574B-B20C-8DC8F4F751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8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888663" y="4319588"/>
            <a:ext cx="28787726" cy="2159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A927C-81DF-574B-B20C-8DC8F4F7510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95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82600" y="930275"/>
            <a:ext cx="6199188" cy="4648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A927C-81DF-574B-B20C-8DC8F4F751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60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888663" y="4319588"/>
            <a:ext cx="28787726" cy="2159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4512">
              <a:defRPr/>
            </a:pPr>
            <a:endParaRPr lang="en-US" baseline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A927C-81DF-574B-B20C-8DC8F4F751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4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82600" y="930275"/>
            <a:ext cx="6199188" cy="4648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A927C-81DF-574B-B20C-8DC8F4F751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91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0888663" y="4319588"/>
            <a:ext cx="28787726" cy="2159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A927C-81DF-574B-B20C-8DC8F4F751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9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 with Pho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952000" y="3733800"/>
            <a:ext cx="5125200" cy="358800"/>
          </a:xfrm>
          <a:solidFill>
            <a:srgbClr val="FFF200"/>
          </a:solidFill>
        </p:spPr>
        <p:txBody>
          <a:bodyPr tIns="0" bIns="0" anchor="ctr" anchorCtr="0">
            <a:noAutofit/>
          </a:bodyPr>
          <a:lstStyle>
            <a:lvl1pPr marL="0" indent="0" algn="l">
              <a:buNone/>
              <a:defRPr sz="2400" b="1" i="0" cap="all" baseline="0"/>
            </a:lvl1pPr>
          </a:lstStyle>
          <a:p>
            <a:pPr lvl="0"/>
            <a:r>
              <a:rPr lang="en-US" dirty="0"/>
              <a:t>Sub Header Goes Here full</a:t>
            </a:r>
          </a:p>
        </p:txBody>
      </p:sp>
      <p:sp>
        <p:nvSpPr>
          <p:cNvPr id="6" name="Title Placeholder 7"/>
          <p:cNvSpPr>
            <a:spLocks noGrp="1"/>
          </p:cNvSpPr>
          <p:nvPr>
            <p:ph type="title" hasCustomPrompt="1"/>
          </p:nvPr>
        </p:nvSpPr>
        <p:spPr>
          <a:xfrm>
            <a:off x="2819400" y="2286000"/>
            <a:ext cx="5638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4400"/>
            </a:lvl1pPr>
          </a:lstStyle>
          <a:p>
            <a:r>
              <a:rPr lang="en-US" dirty="0"/>
              <a:t>Header goes here</a:t>
            </a:r>
            <a:br>
              <a:rPr lang="en-US" dirty="0"/>
            </a:br>
            <a:r>
              <a:rPr lang="en-US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7622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 with Yellow Ba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5638800" y="1524000"/>
            <a:ext cx="2971800" cy="41910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txBody>
          <a:bodyPr vert="horz"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" y="304800"/>
            <a:ext cx="8839200" cy="6858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4000" b="1" i="0" cap="all" baseline="0">
                <a:solidFill>
                  <a:srgbClr val="000000"/>
                </a:solidFill>
                <a:latin typeface="Century Gothic"/>
                <a:cs typeface="Century Gothic"/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524000"/>
            <a:ext cx="4572000" cy="3581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742932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2pPr>
            <a:lvl3pPr marL="1200121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3pPr>
            <a:lvl4pPr marL="1657309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4pPr>
            <a:lvl5pPr marL="2114498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5pPr>
          </a:lstStyle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62920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C94C-BF15-4CE4-9DCA-109F067C003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A37-4E7C-430C-A913-85A559A5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9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C94C-BF15-4CE4-9DCA-109F067C003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A37-4E7C-430C-A913-85A559A5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30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C94C-BF15-4CE4-9DCA-109F067C003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A37-4E7C-430C-A913-85A559A5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28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C94C-BF15-4CE4-9DCA-109F067C003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A37-4E7C-430C-A913-85A559A5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97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C94C-BF15-4CE4-9DCA-109F067C003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A37-4E7C-430C-A913-85A559A5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16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C94C-BF15-4CE4-9DCA-109F067C003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A37-4E7C-430C-A913-85A559A5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50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C94C-BF15-4CE4-9DCA-109F067C003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A37-4E7C-430C-A913-85A559A5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15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C94C-BF15-4CE4-9DCA-109F067C003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A37-4E7C-430C-A913-85A559A5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43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C94C-BF15-4CE4-9DCA-109F067C003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A37-4E7C-430C-A913-85A559A5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28600"/>
            <a:ext cx="7772400" cy="609600"/>
          </a:xfrm>
          <a:solidFill>
            <a:srgbClr val="FFF200"/>
          </a:solidFill>
        </p:spPr>
        <p:txBody>
          <a:bodyPr>
            <a:noAutofit/>
          </a:bodyPr>
          <a:lstStyle>
            <a:lvl1pPr marL="0" indent="0" algn="ctr">
              <a:buNone/>
              <a:defRPr sz="3200" b="1" i="0" cap="all" baseline="0"/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066800"/>
            <a:ext cx="7772400" cy="3581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742932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2pPr>
            <a:lvl3pPr marL="1200121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3pPr>
            <a:lvl4pPr marL="1657309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4pPr>
            <a:lvl5pPr marL="2114498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5pPr>
          </a:lstStyle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C94C-BF15-4CE4-9DCA-109F067C003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A37-4E7C-430C-A913-85A559A5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47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C94C-BF15-4CE4-9DCA-109F067C003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DA37-4E7C-430C-A913-85A559A5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1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an Slide with Pho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28600"/>
            <a:ext cx="7772400" cy="609600"/>
          </a:xfrm>
          <a:solidFill>
            <a:srgbClr val="FFF200"/>
          </a:solidFill>
        </p:spPr>
        <p:txBody>
          <a:bodyPr>
            <a:noAutofit/>
          </a:bodyPr>
          <a:lstStyle>
            <a:lvl1pPr marL="0" indent="0" algn="ctr">
              <a:buNone/>
              <a:defRPr sz="3200" b="1" i="0" cap="all" baseline="0"/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066800"/>
            <a:ext cx="4724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742932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2pPr>
            <a:lvl3pPr marL="1200121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3pPr>
            <a:lvl4pPr marL="1657309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4pPr>
            <a:lvl5pPr marL="2114498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5pPr>
          </a:lstStyle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5638800" y="1066800"/>
            <a:ext cx="2971800" cy="44958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txBody>
          <a:bodyPr vert="horz"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415453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28600"/>
            <a:ext cx="7772400" cy="609600"/>
          </a:xfrm>
          <a:solidFill>
            <a:srgbClr val="FFF200"/>
          </a:solidFill>
        </p:spPr>
        <p:txBody>
          <a:bodyPr>
            <a:noAutofit/>
          </a:bodyPr>
          <a:lstStyle>
            <a:lvl1pPr marL="0" indent="0" algn="ctr">
              <a:buNone/>
              <a:defRPr sz="3200" b="1" i="0" cap="all" baseline="0"/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066800"/>
            <a:ext cx="7772400" cy="3581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742932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2pPr>
            <a:lvl3pPr marL="1200121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3pPr>
            <a:lvl4pPr marL="1657309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4pPr>
            <a:lvl5pPr marL="2114498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5pPr>
          </a:lstStyle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35751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 Slide with Pho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28600"/>
            <a:ext cx="7772400" cy="609600"/>
          </a:xfrm>
          <a:solidFill>
            <a:srgbClr val="FFF200"/>
          </a:solidFill>
        </p:spPr>
        <p:txBody>
          <a:bodyPr>
            <a:noAutofit/>
          </a:bodyPr>
          <a:lstStyle>
            <a:lvl1pPr marL="0" indent="0" algn="ctr">
              <a:buNone/>
              <a:defRPr sz="3200" b="1" i="0" cap="all" baseline="0"/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066800"/>
            <a:ext cx="4724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742932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2pPr>
            <a:lvl3pPr marL="1200121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3pPr>
            <a:lvl4pPr marL="1657309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4pPr>
            <a:lvl5pPr marL="2114498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5pPr>
          </a:lstStyle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5638800" y="1066800"/>
            <a:ext cx="2971800" cy="44958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txBody>
          <a:bodyPr vert="horz"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92143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Slide with Pho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343400" y="228600"/>
            <a:ext cx="4114800" cy="609600"/>
          </a:xfrm>
          <a:solidFill>
            <a:srgbClr val="FFF200"/>
          </a:solidFill>
        </p:spPr>
        <p:txBody>
          <a:bodyPr>
            <a:noAutofit/>
          </a:bodyPr>
          <a:lstStyle>
            <a:lvl1pPr marL="0" indent="0" algn="ctr">
              <a:buNone/>
              <a:defRPr sz="3200" b="1" i="0" cap="all" baseline="0"/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19600" y="1066800"/>
            <a:ext cx="40386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742932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2pPr>
            <a:lvl3pPr marL="1200121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3pPr>
            <a:lvl4pPr marL="1657309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4pPr>
            <a:lvl5pPr marL="2114498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5pPr>
          </a:lstStyle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25999"/>
            <a:ext cx="4191000" cy="6883999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txBody>
          <a:bodyPr vert="horz"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210724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 with Photo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343400" y="457200"/>
            <a:ext cx="4114800" cy="609600"/>
          </a:xfrm>
          <a:solidFill>
            <a:srgbClr val="FFF200"/>
          </a:solidFill>
        </p:spPr>
        <p:txBody>
          <a:bodyPr>
            <a:noAutofit/>
          </a:bodyPr>
          <a:lstStyle>
            <a:lvl1pPr marL="0" indent="0" algn="ctr">
              <a:buNone/>
              <a:defRPr sz="3200" b="1" i="0" cap="all" baseline="0"/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419600" y="1295400"/>
            <a:ext cx="40386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742932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2pPr>
            <a:lvl3pPr marL="1200121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3pPr>
            <a:lvl4pPr marL="1657309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4pPr>
            <a:lvl5pPr marL="2114498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5pPr>
          </a:lstStyle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228600" y="457206"/>
            <a:ext cx="3962400" cy="6095999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txBody>
          <a:bodyPr vert="horz"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113197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 with Large Phot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25999"/>
            <a:ext cx="9144000" cy="61982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txBody>
          <a:bodyPr vert="horz"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343400" y="228600"/>
            <a:ext cx="4114800" cy="60960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3200" b="1" i="0" cap="all" baseline="0"/>
            </a:lvl1pPr>
          </a:lstStyle>
          <a:p>
            <a:pPr lvl="0"/>
            <a:r>
              <a:rPr lang="en-US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3058312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lide with Photo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371600"/>
            <a:ext cx="4572000" cy="3581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defTabSz="914377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742932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2pPr>
            <a:lvl3pPr marL="1200121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3pPr>
            <a:lvl4pPr marL="1657309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4pPr>
            <a:lvl5pPr marL="2114498" indent="-285744"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cs typeface="Arial"/>
              </a:defRPr>
            </a:lvl5pPr>
          </a:lstStyle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  <a:p>
            <a:pPr marL="285744" marR="0" lvl="0" indent="-285744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CA" dirty="0"/>
              <a:t>Body text goes here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5638800" y="609600"/>
            <a:ext cx="2971800" cy="4495800"/>
          </a:xfrm>
          <a:prstGeom prst="rect">
            <a:avLst/>
          </a:prstGeom>
          <a:solidFill>
            <a:schemeClr val="tx1">
              <a:alpha val="10000"/>
            </a:schemeClr>
          </a:solidFill>
        </p:spPr>
        <p:txBody>
          <a:bodyPr vert="horz"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609600"/>
            <a:ext cx="4572000" cy="609600"/>
          </a:xfrm>
        </p:spPr>
        <p:txBody>
          <a:bodyPr>
            <a:noAutofit/>
          </a:bodyPr>
          <a:lstStyle>
            <a:lvl1pPr marL="0" indent="0">
              <a:buNone/>
              <a:defRPr sz="3200" b="1" i="0" cap="all" baseline="0"/>
            </a:lvl1pPr>
          </a:lstStyle>
          <a:p>
            <a:pPr lvl="0"/>
            <a:r>
              <a:rPr lang="en-US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332724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5" r:id="rId3"/>
    <p:sldLayoutId id="2147483664" r:id="rId4"/>
    <p:sldLayoutId id="2147483666" r:id="rId5"/>
    <p:sldLayoutId id="2147483670" r:id="rId6"/>
    <p:sldLayoutId id="2147483669" r:id="rId7"/>
    <p:sldLayoutId id="2147483668" r:id="rId8"/>
    <p:sldLayoutId id="2147483662" r:id="rId9"/>
    <p:sldLayoutId id="2147483663" r:id="rId10"/>
  </p:sldLayoutIdLst>
  <p:txStyles>
    <p:titleStyle>
      <a:lvl1pPr algn="ctr" eaLnBrk="1" hangingPunct="1">
        <a:defRPr sz="3800" b="1" i="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285744" indent="-285744" eaLnBrk="1" hangingPunct="1">
        <a:buFont typeface="Arial"/>
        <a:buChar char="•"/>
        <a:defRPr sz="2400" b="0" i="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32" indent="-285744" eaLnBrk="1" hangingPunct="1">
        <a:lnSpc>
          <a:spcPct val="120000"/>
        </a:lnSpc>
        <a:buFont typeface="Arial"/>
        <a:buChar char="•"/>
        <a:defRPr b="0" i="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200121" indent="-285744" eaLnBrk="1" hangingPunct="1">
        <a:lnSpc>
          <a:spcPct val="120000"/>
        </a:lnSpc>
        <a:spcAft>
          <a:spcPts val="300"/>
        </a:spcAft>
        <a:buFont typeface="Arial"/>
        <a:buChar char="•"/>
        <a:defRPr b="0" i="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57309" indent="-285744" eaLnBrk="1" hangingPunct="1">
        <a:lnSpc>
          <a:spcPct val="120000"/>
        </a:lnSpc>
        <a:buFont typeface="Arial"/>
        <a:buChar char="•"/>
        <a:defRPr b="0" i="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114498" indent="-285744" eaLnBrk="1" hangingPunct="1">
        <a:lnSpc>
          <a:spcPct val="120000"/>
        </a:lnSpc>
        <a:buFont typeface="Arial"/>
        <a:buChar char="•"/>
        <a:defRPr b="0" i="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BC94C-BF15-4CE4-9DCA-109F067C003F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8DA37-4E7C-430C-A913-85A559A5D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9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tiff"/><Relationship Id="rId4" Type="http://schemas.openxmlformats.org/officeDocument/2006/relationships/image" Target="../media/image11.jpeg"/><Relationship Id="rId9" Type="http://schemas.openxmlformats.org/officeDocument/2006/relationships/image" Target="../media/image16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1C0C7A0-48F5-4816-A5DB-289E8BF53D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52000" y="3459974"/>
            <a:ext cx="5977992" cy="547649"/>
          </a:xfrm>
        </p:spPr>
        <p:txBody>
          <a:bodyPr/>
          <a:lstStyle/>
          <a:p>
            <a:r>
              <a:rPr lang="en-US" sz="1600" dirty="0" smtClean="0"/>
              <a:t>Andrew Smith, Labour Market Facilitator</a:t>
            </a: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C9CD0AEE-CED6-4347-9A5D-F5F8B4E47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2022050"/>
            <a:ext cx="6110592" cy="1371600"/>
          </a:xfrm>
        </p:spPr>
        <p:txBody>
          <a:bodyPr/>
          <a:lstStyle/>
          <a:p>
            <a:r>
              <a:rPr lang="en-US" sz="5400" dirty="0" smtClean="0"/>
              <a:t>Inclusive hiring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86100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3206" y="609604"/>
            <a:ext cx="4492279" cy="3273431"/>
          </a:xfrm>
          <a:prstGeom prst="rect">
            <a:avLst/>
          </a:prstGeom>
        </p:spPr>
      </p:pic>
      <p:sp>
        <p:nvSpPr>
          <p:cNvPr id="10" name="Text Placeholder 3"/>
          <p:cNvSpPr txBox="1">
            <a:spLocks/>
          </p:cNvSpPr>
          <p:nvPr/>
        </p:nvSpPr>
        <p:spPr>
          <a:xfrm>
            <a:off x="525438" y="1526057"/>
            <a:ext cx="2779175" cy="661089"/>
          </a:xfrm>
          <a:prstGeom prst="rect">
            <a:avLst/>
          </a:prstGeom>
          <a:solidFill>
            <a:srgbClr val="FFF200"/>
          </a:solidFill>
        </p:spPr>
        <p:txBody>
          <a:bodyPr vert="horz" lIns="91440" tIns="45720" rIns="91440" bIns="45720" rtlCol="0">
            <a:noAutofit/>
          </a:bodyPr>
          <a:lstStyle>
            <a:lvl1pPr marL="0" indent="0" eaLnBrk="1" hangingPunct="1">
              <a:buFont typeface="Arial"/>
              <a:buNone/>
              <a:defRPr sz="3200" b="1" i="0" cap="all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eaLnBrk="1" hangingPunct="1">
              <a:lnSpc>
                <a:spcPct val="120000"/>
              </a:lnSpc>
              <a:buFont typeface="Arial"/>
              <a:buChar char="•"/>
              <a:defRPr b="0" i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200150" indent="-285750" eaLnBrk="1" hangingPunct="1">
              <a:lnSpc>
                <a:spcPct val="120000"/>
              </a:lnSpc>
              <a:spcAft>
                <a:spcPts val="300"/>
              </a:spcAft>
              <a:buFont typeface="Arial"/>
              <a:buChar char="•"/>
              <a:defRPr b="0" i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57350" indent="-285750" eaLnBrk="1" hangingPunct="1">
              <a:lnSpc>
                <a:spcPct val="120000"/>
              </a:lnSpc>
              <a:buFont typeface="Arial"/>
              <a:buChar char="•"/>
              <a:defRPr b="0" i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114550" indent="-285750" eaLnBrk="1" hangingPunct="1">
              <a:lnSpc>
                <a:spcPct val="120000"/>
              </a:lnSpc>
              <a:buFont typeface="Arial"/>
              <a:buChar char="•"/>
              <a:defRPr b="0" i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525438" y="2568506"/>
            <a:ext cx="3180911" cy="196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marR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/>
              <a:buNone/>
              <a:tabLst/>
              <a:defRPr sz="1800" b="0" i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eaLnBrk="1" hangingPunct="1">
              <a:lnSpc>
                <a:spcPct val="120000"/>
              </a:lnSpc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ea typeface="+mn-ea"/>
                <a:cs typeface="Arial"/>
              </a:defRPr>
            </a:lvl2pPr>
            <a:lvl3pPr marL="1200150" indent="-285750" eaLnBrk="1" hangingPunct="1">
              <a:lnSpc>
                <a:spcPct val="120000"/>
              </a:lnSpc>
              <a:spcAft>
                <a:spcPts val="300"/>
              </a:spcAft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ea typeface="+mn-ea"/>
                <a:cs typeface="Arial"/>
              </a:defRPr>
            </a:lvl3pPr>
            <a:lvl4pPr marL="1657350" indent="-285750" eaLnBrk="1" hangingPunct="1">
              <a:lnSpc>
                <a:spcPct val="120000"/>
              </a:lnSpc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ea typeface="+mn-ea"/>
                <a:cs typeface="Arial"/>
              </a:defRPr>
            </a:lvl4pPr>
            <a:lvl5pPr marL="2114550" indent="-285750" eaLnBrk="1" hangingPunct="1">
              <a:lnSpc>
                <a:spcPct val="120000"/>
              </a:lnSpc>
              <a:buFont typeface="Arial"/>
              <a:buChar char="•"/>
              <a:defRPr b="0" i="0">
                <a:solidFill>
                  <a:srgbClr val="3E647E"/>
                </a:solidFill>
                <a:latin typeface="Arial"/>
                <a:ea typeface="+mn-ea"/>
                <a:cs typeface="Arial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Funded by the Government of </a:t>
            </a:r>
            <a:r>
              <a:rPr lang="en-US" dirty="0" smtClean="0"/>
              <a:t>Canada, </a:t>
            </a:r>
            <a:r>
              <a:rPr lang="en-US" dirty="0"/>
              <a:t>we strive to increase the labour force participation of people with an intellectual disability or Autism Spectrum Disorder (ASD).  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55194" y="1369192"/>
            <a:ext cx="37702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59936" y="4178714"/>
            <a:ext cx="43655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Active </a:t>
            </a:r>
            <a:r>
              <a:rPr lang="en-US" sz="1700" dirty="0" smtClean="0"/>
              <a:t>in 30 </a:t>
            </a:r>
            <a:r>
              <a:rPr lang="en-US" sz="1700" dirty="0"/>
              <a:t>communities across the country, we have </a:t>
            </a:r>
            <a:r>
              <a:rPr lang="en-US" sz="1700" dirty="0" smtClean="0"/>
              <a:t>helped Canadian business hire over 3,000 positions.</a:t>
            </a:r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773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s://usc-powerpoint.officeapps.live.com/pods/GetClipboardImage.ashx?Id=dce0c080-4d2c-4c19-bed2-d88ac435883f&amp;DC=PUS1&amp;pkey=5dbfcd63-93e0-4e05-9da6-3a8ee9dfc927&amp;wdwaccluster=PU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80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55192" y="1369192"/>
            <a:ext cx="37702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02959" y="486014"/>
            <a:ext cx="6897082" cy="609600"/>
          </a:xfrm>
        </p:spPr>
        <p:txBody>
          <a:bodyPr/>
          <a:lstStyle/>
          <a:p>
            <a:r>
              <a:rPr lang="en-US" dirty="0" smtClean="0"/>
              <a:t>in detail…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2959" y="1363676"/>
            <a:ext cx="819798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Bring to employers the </a:t>
            </a:r>
            <a:r>
              <a:rPr lang="en-US" b="1" dirty="0" smtClean="0"/>
              <a:t>business case </a:t>
            </a:r>
            <a:r>
              <a:rPr lang="en-US" dirty="0" smtClean="0"/>
              <a:t>of hiring a person with an intellectual disability/Autism Spectrum Disorder and connect existing vacancies to a talent pool of people through a network of agency partners.</a:t>
            </a: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Promote the principle of equal pay for equal work.  No wage subsidies.  No charity.  </a:t>
            </a:r>
            <a:r>
              <a:rPr lang="en-US" b="1" dirty="0" smtClean="0"/>
              <a:t>All hiring on merit</a:t>
            </a:r>
            <a:r>
              <a:rPr lang="en-US" dirty="0" smtClean="0"/>
              <a:t>.  Existing and open positions on the org chart only.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Highlight evidence that shows that people hired through RWA perform ‘as good if not better’ than existing employees on </a:t>
            </a:r>
            <a:r>
              <a:rPr lang="en-US" b="1" dirty="0" smtClean="0"/>
              <a:t>safety, reliability,</a:t>
            </a:r>
            <a:r>
              <a:rPr lang="en-US" dirty="0" smtClean="0"/>
              <a:t> </a:t>
            </a:r>
            <a:r>
              <a:rPr lang="en-US" b="1" dirty="0" smtClean="0"/>
              <a:t>attendance</a:t>
            </a:r>
            <a:r>
              <a:rPr lang="en-US" b="1" dirty="0"/>
              <a:t>, punctuality, attitude, sick days </a:t>
            </a:r>
            <a:r>
              <a:rPr lang="en-US" b="1" dirty="0" smtClean="0"/>
              <a:t>and retention.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Highlight the </a:t>
            </a:r>
            <a:r>
              <a:rPr lang="en-US" b="1" dirty="0" smtClean="0"/>
              <a:t>PR/CR benefits </a:t>
            </a:r>
            <a:r>
              <a:rPr lang="en-US" dirty="0" smtClean="0"/>
              <a:t>- 87% of people prefer to give their business to organizations that hire inclusively. 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Build capacity </a:t>
            </a:r>
            <a:r>
              <a:rPr lang="en-US" dirty="0" smtClean="0"/>
              <a:t>in employers so that inclusive hiring becomes a part of ongoing operations.</a:t>
            </a: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10241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55194" y="1369192"/>
            <a:ext cx="37702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F3A2839-3F03-4C8E-8F19-D17BF3668273}"/>
              </a:ext>
            </a:extLst>
          </p:cNvPr>
          <p:cNvSpPr txBox="1"/>
          <p:nvPr/>
        </p:nvSpPr>
        <p:spPr>
          <a:xfrm>
            <a:off x="274148" y="303510"/>
            <a:ext cx="8883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NATIONAL EMPLOYER PARTNERSHIPS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pic>
        <p:nvPicPr>
          <p:cNvPr id="3" name="Picture 2" descr="A picture containing drawing, plate, cup&#10;&#10;Description automatically generated">
            <a:extLst>
              <a:ext uri="{FF2B5EF4-FFF2-40B4-BE49-F238E27FC236}">
                <a16:creationId xmlns="" xmlns:a16="http://schemas.microsoft.com/office/drawing/2014/main" id="{6FC06FA6-2F80-4242-AC12-49E6095766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82" y="1961090"/>
            <a:ext cx="4197927" cy="113202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ABF44EC3-7D4C-CB4A-95E8-93D08B9F43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6" y="4371911"/>
            <a:ext cx="3826171" cy="2486089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FE348CC6-5A99-A74A-9452-69800F428F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711" y="5197426"/>
            <a:ext cx="4939076" cy="1386203"/>
          </a:xfrm>
          <a:prstGeom prst="rect">
            <a:avLst/>
          </a:prstGeom>
        </p:spPr>
      </p:pic>
      <p:pic>
        <p:nvPicPr>
          <p:cNvPr id="15" name="Picture 14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712962FC-1977-6149-9E85-2355EBB5DF2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003" y="2263602"/>
            <a:ext cx="3556273" cy="3556273"/>
          </a:xfrm>
          <a:prstGeom prst="rect">
            <a:avLst/>
          </a:prstGeom>
        </p:spPr>
      </p:pic>
      <p:pic>
        <p:nvPicPr>
          <p:cNvPr id="17" name="Picture 16" descr="A picture containing stop&#10;&#10;Description automatically generated">
            <a:extLst>
              <a:ext uri="{FF2B5EF4-FFF2-40B4-BE49-F238E27FC236}">
                <a16:creationId xmlns="" xmlns:a16="http://schemas.microsoft.com/office/drawing/2014/main" id="{E7648957-FFB2-D241-84E7-948298B7F06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0" y="3268275"/>
            <a:ext cx="1970936" cy="1970936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979D0B48-9011-4D40-8961-2D5656B9D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67" y="3696108"/>
            <a:ext cx="2350481" cy="10980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BDE80A11-9C1A-7A45-B450-AB9A5175C1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139" y="1786804"/>
            <a:ext cx="3616375" cy="14465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29C9899-C2BF-A440-A99A-CD4F53D0FF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45435" y="3019375"/>
            <a:ext cx="2135036" cy="213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55192" y="1369192"/>
            <a:ext cx="37702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02958" y="486014"/>
            <a:ext cx="7849189" cy="609600"/>
          </a:xfrm>
        </p:spPr>
        <p:txBody>
          <a:bodyPr/>
          <a:lstStyle/>
          <a:p>
            <a:r>
              <a:rPr lang="en-US" dirty="0" smtClean="0"/>
              <a:t>WHAT WE ASK of Employers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2958" y="1288176"/>
            <a:ext cx="80504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Recognize through the evidence of the business case that inclusive hiring is one of the best ways to show your community that you are invested in your community.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Make the commitment to hire inclusively (only if presented with a good fit, no different to any other hire).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Understand that the common barrier for this population is not the work itself, but getting past traditional employer hiring practices and misconceptions (interviewing instead of screening is key).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Be open to the fact that some people might need a bit of help upfront and before the hire is made (lots of support on that).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smtClean="0"/>
              <a:t>To work with us as a partner.  Employers don’t get shown how to be inclusive.  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144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4136B329-049E-440C-BF2C-7F44CEE9408E}"/>
              </a:ext>
            </a:extLst>
          </p:cNvPr>
          <p:cNvSpPr txBox="1">
            <a:spLocks/>
          </p:cNvSpPr>
          <p:nvPr/>
        </p:nvSpPr>
        <p:spPr>
          <a:xfrm>
            <a:off x="857250" y="2827699"/>
            <a:ext cx="7706595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eaLnBrk="1" hangingPunct="1">
              <a:buFont typeface="Arial"/>
              <a:buNone/>
              <a:defRPr sz="3200" b="1" i="0" cap="all" baseline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eaLnBrk="1" hangingPunct="1">
              <a:lnSpc>
                <a:spcPct val="120000"/>
              </a:lnSpc>
              <a:buFont typeface="Arial"/>
              <a:buChar char="•"/>
              <a:defRPr b="0" i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200150" indent="-285750" eaLnBrk="1" hangingPunct="1">
              <a:lnSpc>
                <a:spcPct val="120000"/>
              </a:lnSpc>
              <a:spcAft>
                <a:spcPts val="300"/>
              </a:spcAft>
              <a:buFont typeface="Arial"/>
              <a:buChar char="•"/>
              <a:defRPr b="0" i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57350" indent="-285750" eaLnBrk="1" hangingPunct="1">
              <a:lnSpc>
                <a:spcPct val="120000"/>
              </a:lnSpc>
              <a:buFont typeface="Arial"/>
              <a:buChar char="•"/>
              <a:defRPr b="0" i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114550" indent="-285750" eaLnBrk="1" hangingPunct="1">
              <a:lnSpc>
                <a:spcPct val="120000"/>
              </a:lnSpc>
              <a:buFont typeface="Arial"/>
              <a:buChar char="•"/>
              <a:defRPr b="0" i="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7"/>
            <a:r>
              <a:rPr lang="en-US" sz="6000" kern="0" dirty="0">
                <a:solidFill>
                  <a:schemeClr val="accent1"/>
                </a:solidFill>
              </a:rPr>
              <a:t>Q &amp; 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D006D2F-6397-4D13-B7FE-889BBA507B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528" y="2392643"/>
            <a:ext cx="1839941" cy="183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62062"/>
      </p:ext>
    </p:extLst>
  </p:cSld>
  <p:clrMapOvr>
    <a:masterClrMapping/>
  </p:clrMapOvr>
</p:sld>
</file>

<file path=ppt/theme/theme1.xml><?xml version="1.0" encoding="utf-8"?>
<a:theme xmlns:a="http://schemas.openxmlformats.org/drawingml/2006/main" name="CACL-RWA Template">
  <a:themeElements>
    <a:clrScheme name="Ready Willing &amp; Able 1">
      <a:dk1>
        <a:sysClr val="windowText" lastClr="000000"/>
      </a:dk1>
      <a:lt1>
        <a:sysClr val="window" lastClr="FFFFFF"/>
      </a:lt1>
      <a:dk2>
        <a:srgbClr val="141313"/>
      </a:dk2>
      <a:lt2>
        <a:srgbClr val="00AEEF"/>
      </a:lt2>
      <a:accent1>
        <a:srgbClr val="EB008B"/>
      </a:accent1>
      <a:accent2>
        <a:srgbClr val="FFF200"/>
      </a:accent2>
      <a:accent3>
        <a:srgbClr val="00AEEF"/>
      </a:accent3>
      <a:accent4>
        <a:srgbClr val="FFFFFF"/>
      </a:accent4>
      <a:accent5>
        <a:srgbClr val="FFFFFE"/>
      </a:accent5>
      <a:accent6>
        <a:srgbClr val="FFFFFE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CACL-RWA Template.thmx</Template>
  <TotalTime>43060</TotalTime>
  <Words>333</Words>
  <Application>Microsoft Office PowerPoint</Application>
  <PresentationFormat>On-screen Show (4:3)</PresentationFormat>
  <Paragraphs>38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Wingdings</vt:lpstr>
      <vt:lpstr>CACL-RWA Template</vt:lpstr>
      <vt:lpstr>Custom Design</vt:lpstr>
      <vt:lpstr>Inclusive hiring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INCLUSION  WORKS</dc:title>
  <dc:creator>Calista Powell</dc:creator>
  <cp:lastModifiedBy>USER</cp:lastModifiedBy>
  <cp:revision>884</cp:revision>
  <cp:lastPrinted>2020-02-21T16:45:16Z</cp:lastPrinted>
  <dcterms:created xsi:type="dcterms:W3CDTF">2015-07-17T20:14:54Z</dcterms:created>
  <dcterms:modified xsi:type="dcterms:W3CDTF">2022-03-02T13:39:18Z</dcterms:modified>
</cp:coreProperties>
</file>